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3" r:id="rId2"/>
    <p:sldId id="291" r:id="rId3"/>
    <p:sldId id="292" r:id="rId4"/>
    <p:sldId id="293" r:id="rId5"/>
    <p:sldId id="294" r:id="rId6"/>
    <p:sldId id="295" r:id="rId7"/>
    <p:sldId id="296" r:id="rId8"/>
    <p:sldId id="290" r:id="rId9"/>
    <p:sldId id="289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wmf>
</file>

<file path=ppt/media/image10.wmf>
</file>

<file path=ppt/media/image11.png>
</file>

<file path=ppt/media/image12.png>
</file>

<file path=ppt/media/image13.png>
</file>

<file path=ppt/media/image14.jpeg>
</file>

<file path=ppt/media/image2.wmf>
</file>

<file path=ppt/media/image3.png>
</file>

<file path=ppt/media/image4.png>
</file>

<file path=ppt/media/image5.png>
</file>

<file path=ppt/media/image6.wmf>
</file>

<file path=ppt/media/image7.png>
</file>

<file path=ppt/media/image8.wm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022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5359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8351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817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134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114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898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071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8693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678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029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BCAB3-5E69-41D1-96BC-A4DD5DCEFD56}" type="datetimeFigureOut">
              <a:rPr lang="ko-KR" altLang="en-US" smtClean="0"/>
              <a:t>2020-01-11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53794-5904-497F-AFBD-3EA0713AB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654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kacelab.com/contents/sub0101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kacelab.com/contents/sub0301_view_04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kacelab.com/contents/sub0601.htm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4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w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B66CF51-47D9-4CEB-81CB-255A61FD60C8}"/>
              </a:ext>
            </a:extLst>
          </p:cNvPr>
          <p:cNvSpPr/>
          <p:nvPr/>
        </p:nvSpPr>
        <p:spPr>
          <a:xfrm>
            <a:off x="531446" y="479132"/>
            <a:ext cx="37433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메인 링크부분 마우스 </a:t>
            </a:r>
            <a:r>
              <a:rPr lang="ko-KR" altLang="en-US" dirty="0" err="1"/>
              <a:t>오버시</a:t>
            </a:r>
            <a:r>
              <a:rPr lang="ko-KR" altLang="en-US" dirty="0"/>
              <a:t> 효과</a:t>
            </a:r>
            <a:endParaRPr lang="en-US" altLang="ko-KR" dirty="0"/>
          </a:p>
        </p:txBody>
      </p:sp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ED15FA0A-3829-4571-A0A3-FA7A027783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4892879"/>
              </p:ext>
            </p:extLst>
          </p:nvPr>
        </p:nvGraphicFramePr>
        <p:xfrm>
          <a:off x="531445" y="1542413"/>
          <a:ext cx="5581721" cy="28660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0" r:id="rId3" imgW="24380640" imgH="12533040" progId="">
                  <p:embed/>
                </p:oleObj>
              </mc:Choice>
              <mc:Fallback>
                <p:oleObj r:id="rId3" imgW="24380640" imgH="12533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1445" y="1542413"/>
                        <a:ext cx="5581721" cy="28660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6180BCC0-5160-4C69-96F2-A1D1129EB6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1156209"/>
              </p:ext>
            </p:extLst>
          </p:nvPr>
        </p:nvGraphicFramePr>
        <p:xfrm>
          <a:off x="6264038" y="1518901"/>
          <a:ext cx="5581720" cy="2888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1" r:id="rId5" imgW="24380640" imgH="12634920" progId="">
                  <p:embed/>
                </p:oleObj>
              </mc:Choice>
              <mc:Fallback>
                <p:oleObj r:id="rId5" imgW="24380640" imgH="126349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64038" y="1518901"/>
                        <a:ext cx="5581720" cy="28889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FE8A6EC0-E939-4136-A179-1B030D0273A3}"/>
              </a:ext>
            </a:extLst>
          </p:cNvPr>
          <p:cNvSpPr/>
          <p:nvPr/>
        </p:nvSpPr>
        <p:spPr>
          <a:xfrm>
            <a:off x="531445" y="1202404"/>
            <a:ext cx="37353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 err="1"/>
              <a:t>세개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라운딩</a:t>
            </a:r>
            <a:r>
              <a:rPr lang="ko-KR" altLang="en-US" sz="1100" dirty="0"/>
              <a:t> 버튼 컬러 마우스 </a:t>
            </a:r>
            <a:r>
              <a:rPr lang="ko-KR" altLang="en-US" sz="1100" dirty="0" err="1"/>
              <a:t>오버시</a:t>
            </a:r>
            <a:r>
              <a:rPr lang="ko-KR" altLang="en-US" sz="1100" dirty="0"/>
              <a:t> 바뀌게 해주세용</a:t>
            </a:r>
            <a:r>
              <a:rPr lang="en-US" altLang="ko-KR" sz="1100" dirty="0"/>
              <a:t>~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B271052-5251-4CAA-BD2B-519C5E1CF4D7}"/>
              </a:ext>
            </a:extLst>
          </p:cNvPr>
          <p:cNvSpPr/>
          <p:nvPr/>
        </p:nvSpPr>
        <p:spPr>
          <a:xfrm>
            <a:off x="6592705" y="4639463"/>
            <a:ext cx="1990900" cy="6996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Bg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ffffff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Txt : 3b4553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7EEE7DB-2C43-43EC-A9F1-624853A1F5F9}"/>
              </a:ext>
            </a:extLst>
          </p:cNvPr>
          <p:cNvSpPr/>
          <p:nvPr/>
        </p:nvSpPr>
        <p:spPr>
          <a:xfrm>
            <a:off x="9429690" y="4639463"/>
            <a:ext cx="1990900" cy="6996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Bg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ffffff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Txt : 00a8a1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3369483-B8E9-4342-AFB3-08BA534065D0}"/>
              </a:ext>
            </a:extLst>
          </p:cNvPr>
          <p:cNvSpPr/>
          <p:nvPr/>
        </p:nvSpPr>
        <p:spPr>
          <a:xfrm>
            <a:off x="9669655" y="1114196"/>
            <a:ext cx="1990900" cy="6996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Bg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f0ff61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Txt : 3b4553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610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B5B4A7-1695-4356-8352-FD7D93F5B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509" y="1711030"/>
            <a:ext cx="7785861" cy="432047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DD487F8-150C-4117-BB75-A3B1DA248D99}"/>
              </a:ext>
            </a:extLst>
          </p:cNvPr>
          <p:cNvSpPr/>
          <p:nvPr/>
        </p:nvSpPr>
        <p:spPr>
          <a:xfrm>
            <a:off x="476912" y="955411"/>
            <a:ext cx="46134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hlinkClick r:id="rId3"/>
              </a:rPr>
              <a:t>http://kacelab.com/contents/sub0101.html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A5ECB3-4346-4935-86C5-04B8D6C1B1E6}"/>
              </a:ext>
            </a:extLst>
          </p:cNvPr>
          <p:cNvSpPr/>
          <p:nvPr/>
        </p:nvSpPr>
        <p:spPr>
          <a:xfrm>
            <a:off x="7958642" y="4161698"/>
            <a:ext cx="1990900" cy="6996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Bg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00a8a1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Txt : </a:t>
            </a:r>
            <a:r>
              <a:rPr lang="en-US" altLang="ko-KR" dirty="0" err="1">
                <a:solidFill>
                  <a:schemeClr val="tx1"/>
                </a:solidFill>
              </a:rPr>
              <a:t>ffffff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0EF622D-1CE4-47E7-831A-551AB4C639EA}"/>
              </a:ext>
            </a:extLst>
          </p:cNvPr>
          <p:cNvSpPr/>
          <p:nvPr/>
        </p:nvSpPr>
        <p:spPr>
          <a:xfrm>
            <a:off x="531446" y="479132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마우스 </a:t>
            </a:r>
            <a:r>
              <a:rPr lang="ko-KR" altLang="en-US" dirty="0" err="1"/>
              <a:t>오버시</a:t>
            </a:r>
            <a:r>
              <a:rPr lang="ko-KR" altLang="en-US" dirty="0"/>
              <a:t> 효과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68814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DD487F8-150C-4117-BB75-A3B1DA248D99}"/>
              </a:ext>
            </a:extLst>
          </p:cNvPr>
          <p:cNvSpPr/>
          <p:nvPr/>
        </p:nvSpPr>
        <p:spPr>
          <a:xfrm>
            <a:off x="476912" y="955411"/>
            <a:ext cx="5523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hlinkClick r:id="rId2"/>
              </a:rPr>
              <a:t>http://kacelab.com/contents/sub0301_view_04.html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0EF622D-1CE4-47E7-831A-551AB4C639EA}"/>
              </a:ext>
            </a:extLst>
          </p:cNvPr>
          <p:cNvSpPr/>
          <p:nvPr/>
        </p:nvSpPr>
        <p:spPr>
          <a:xfrm>
            <a:off x="531446" y="479132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마우스 </a:t>
            </a:r>
            <a:r>
              <a:rPr lang="ko-KR" altLang="en-US" dirty="0" err="1"/>
              <a:t>오버시</a:t>
            </a:r>
            <a:r>
              <a:rPr lang="ko-KR" altLang="en-US" dirty="0"/>
              <a:t> 효과</a:t>
            </a:r>
            <a:endParaRPr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C511C25-1C05-42D8-97AF-E36223145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877" y="2049204"/>
            <a:ext cx="7613780" cy="4224988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A5ECB3-4346-4935-86C5-04B8D6C1B1E6}"/>
              </a:ext>
            </a:extLst>
          </p:cNvPr>
          <p:cNvSpPr/>
          <p:nvPr/>
        </p:nvSpPr>
        <p:spPr>
          <a:xfrm>
            <a:off x="4171317" y="3975564"/>
            <a:ext cx="1990900" cy="6996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Bg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 err="1">
                <a:solidFill>
                  <a:schemeClr val="tx1"/>
                </a:solidFill>
              </a:rPr>
              <a:t>ffffff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Txt : 3b4553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6205547-96F7-4826-8314-DDF83B31647F}"/>
              </a:ext>
            </a:extLst>
          </p:cNvPr>
          <p:cNvSpPr/>
          <p:nvPr/>
        </p:nvSpPr>
        <p:spPr>
          <a:xfrm>
            <a:off x="8907519" y="4475749"/>
            <a:ext cx="894568" cy="6996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ffffff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7490DDC-4AA2-426B-8B4A-CE873E6B766A}"/>
              </a:ext>
            </a:extLst>
          </p:cNvPr>
          <p:cNvSpPr/>
          <p:nvPr/>
        </p:nvSpPr>
        <p:spPr>
          <a:xfrm>
            <a:off x="531446" y="4475749"/>
            <a:ext cx="894568" cy="6996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ffffff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5781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83744D3-3210-4F4D-9141-B73C9D7E6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54" y="1739556"/>
            <a:ext cx="7807631" cy="447201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DD487F8-150C-4117-BB75-A3B1DA248D99}"/>
              </a:ext>
            </a:extLst>
          </p:cNvPr>
          <p:cNvSpPr/>
          <p:nvPr/>
        </p:nvSpPr>
        <p:spPr>
          <a:xfrm>
            <a:off x="476912" y="955411"/>
            <a:ext cx="46134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hlinkClick r:id="rId3"/>
              </a:rPr>
              <a:t>http://kacelab.com/contents/sub0601.html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0EF622D-1CE4-47E7-831A-551AB4C639EA}"/>
              </a:ext>
            </a:extLst>
          </p:cNvPr>
          <p:cNvSpPr/>
          <p:nvPr/>
        </p:nvSpPr>
        <p:spPr>
          <a:xfrm>
            <a:off x="531446" y="479132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마우스 </a:t>
            </a:r>
            <a:r>
              <a:rPr lang="ko-KR" altLang="en-US" dirty="0" err="1"/>
              <a:t>오버시</a:t>
            </a:r>
            <a:r>
              <a:rPr lang="ko-KR" altLang="en-US" dirty="0"/>
              <a:t> 효과</a:t>
            </a:r>
            <a:endParaRPr lang="en-US" altLang="ko-KR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A5ECB3-4346-4935-86C5-04B8D6C1B1E6}"/>
              </a:ext>
            </a:extLst>
          </p:cNvPr>
          <p:cNvSpPr/>
          <p:nvPr/>
        </p:nvSpPr>
        <p:spPr>
          <a:xfrm>
            <a:off x="7250579" y="2349964"/>
            <a:ext cx="1990900" cy="6996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Bg</a:t>
            </a:r>
            <a:r>
              <a:rPr lang="en-US" altLang="ko-KR" dirty="0">
                <a:solidFill>
                  <a:schemeClr val="tx1"/>
                </a:solidFill>
              </a:rPr>
              <a:t>: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f0ff61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Txt : 3b4553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6574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0EF622D-1CE4-47E7-831A-551AB4C639EA}"/>
              </a:ext>
            </a:extLst>
          </p:cNvPr>
          <p:cNvSpPr/>
          <p:nvPr/>
        </p:nvSpPr>
        <p:spPr>
          <a:xfrm>
            <a:off x="531446" y="479132"/>
            <a:ext cx="31069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폰트 두께 </a:t>
            </a:r>
            <a:r>
              <a:rPr lang="en-US" altLang="ko-KR" dirty="0" err="1"/>
              <a:t>Semibold</a:t>
            </a:r>
            <a:r>
              <a:rPr lang="ko-KR" altLang="en-US" dirty="0"/>
              <a:t>로 수정 </a:t>
            </a:r>
            <a:endParaRPr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A23797F-7E94-4997-8A46-2ACA7C3509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79" r="24679"/>
          <a:stretch/>
        </p:blipFill>
        <p:spPr>
          <a:xfrm>
            <a:off x="6096000" y="1516185"/>
            <a:ext cx="4613442" cy="5055309"/>
          </a:xfrm>
          <a:prstGeom prst="rect">
            <a:avLst/>
          </a:prstGeom>
        </p:spPr>
      </p:pic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006003B4-0C77-4333-B6C6-F0C11B524D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5395129"/>
              </p:ext>
            </p:extLst>
          </p:nvPr>
        </p:nvGraphicFramePr>
        <p:xfrm>
          <a:off x="531446" y="1516185"/>
          <a:ext cx="4211777" cy="40583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0" r:id="rId4" imgW="11441160" imgH="11034720" progId="">
                  <p:embed/>
                </p:oleObj>
              </mc:Choice>
              <mc:Fallback>
                <p:oleObj r:id="rId4" imgW="11441160" imgH="11034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1446" y="1516185"/>
                        <a:ext cx="4211777" cy="40583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08D920EF-CF5F-498C-85AA-1CDDC6C7EF26}"/>
              </a:ext>
            </a:extLst>
          </p:cNvPr>
          <p:cNvSpPr/>
          <p:nvPr/>
        </p:nvSpPr>
        <p:spPr>
          <a:xfrm>
            <a:off x="531445" y="1202404"/>
            <a:ext cx="41549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 err="1"/>
              <a:t>psd</a:t>
            </a:r>
            <a:endParaRPr lang="en-US" altLang="ko-KR" sz="11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B735E6-9243-4A82-9D94-FEB0ED615A23}"/>
              </a:ext>
            </a:extLst>
          </p:cNvPr>
          <p:cNvSpPr/>
          <p:nvPr/>
        </p:nvSpPr>
        <p:spPr>
          <a:xfrm>
            <a:off x="6096000" y="1202404"/>
            <a:ext cx="98937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/>
              <a:t>현 적용 상태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41803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0EF622D-1CE4-47E7-831A-551AB4C639EA}"/>
              </a:ext>
            </a:extLst>
          </p:cNvPr>
          <p:cNvSpPr/>
          <p:nvPr/>
        </p:nvSpPr>
        <p:spPr>
          <a:xfrm>
            <a:off x="531446" y="479132"/>
            <a:ext cx="31069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폰트 두께 </a:t>
            </a:r>
            <a:r>
              <a:rPr lang="en-US" altLang="ko-KR" dirty="0" err="1"/>
              <a:t>Semibold</a:t>
            </a:r>
            <a:r>
              <a:rPr lang="ko-KR" altLang="en-US" dirty="0"/>
              <a:t>로 수정 </a:t>
            </a:r>
            <a:endParaRPr lang="en-US" altLang="ko-KR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8D920EF-CF5F-498C-85AA-1CDDC6C7EF26}"/>
              </a:ext>
            </a:extLst>
          </p:cNvPr>
          <p:cNvSpPr/>
          <p:nvPr/>
        </p:nvSpPr>
        <p:spPr>
          <a:xfrm>
            <a:off x="531445" y="1202404"/>
            <a:ext cx="41549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 err="1"/>
              <a:t>psd</a:t>
            </a:r>
            <a:endParaRPr lang="en-US" altLang="ko-KR" sz="11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B735E6-9243-4A82-9D94-FEB0ED615A23}"/>
              </a:ext>
            </a:extLst>
          </p:cNvPr>
          <p:cNvSpPr/>
          <p:nvPr/>
        </p:nvSpPr>
        <p:spPr>
          <a:xfrm>
            <a:off x="531445" y="3993691"/>
            <a:ext cx="98937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/>
              <a:t>현 적용 상태</a:t>
            </a:r>
            <a:endParaRPr lang="en-US" altLang="ko-KR" sz="11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16D648-0D9E-4977-B934-80137E812D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815"/>
          <a:stretch/>
        </p:blipFill>
        <p:spPr>
          <a:xfrm>
            <a:off x="2887460" y="3993691"/>
            <a:ext cx="8128000" cy="2358593"/>
          </a:xfrm>
          <a:prstGeom prst="rect">
            <a:avLst/>
          </a:prstGeom>
        </p:spPr>
      </p:pic>
      <p:graphicFrame>
        <p:nvGraphicFramePr>
          <p:cNvPr id="6" name="개체 5">
            <a:extLst>
              <a:ext uri="{FF2B5EF4-FFF2-40B4-BE49-F238E27FC236}">
                <a16:creationId xmlns:a16="http://schemas.microsoft.com/office/drawing/2014/main" id="{D71851B0-C89D-4BB1-9EAF-21906CE323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3807631"/>
              </p:ext>
            </p:extLst>
          </p:nvPr>
        </p:nvGraphicFramePr>
        <p:xfrm>
          <a:off x="2887460" y="1117600"/>
          <a:ext cx="8128000" cy="231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4" r:id="rId4" imgW="24380640" imgH="6945840" progId="">
                  <p:embed/>
                </p:oleObj>
              </mc:Choice>
              <mc:Fallback>
                <p:oleObj r:id="rId4" imgW="24380640" imgH="6945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87460" y="1117600"/>
                        <a:ext cx="8128000" cy="231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928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0EF622D-1CE4-47E7-831A-551AB4C639EA}"/>
              </a:ext>
            </a:extLst>
          </p:cNvPr>
          <p:cNvSpPr/>
          <p:nvPr/>
        </p:nvSpPr>
        <p:spPr>
          <a:xfrm>
            <a:off x="531446" y="479132"/>
            <a:ext cx="1935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err="1"/>
              <a:t>Gnb</a:t>
            </a:r>
            <a:r>
              <a:rPr lang="ko-KR" altLang="en-US" dirty="0"/>
              <a:t> 그림자 수정</a:t>
            </a:r>
            <a:endParaRPr lang="en-US" altLang="ko-KR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8D920EF-CF5F-498C-85AA-1CDDC6C7EF26}"/>
              </a:ext>
            </a:extLst>
          </p:cNvPr>
          <p:cNvSpPr/>
          <p:nvPr/>
        </p:nvSpPr>
        <p:spPr>
          <a:xfrm>
            <a:off x="531445" y="1202404"/>
            <a:ext cx="41549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 err="1"/>
              <a:t>psd</a:t>
            </a:r>
            <a:endParaRPr lang="en-US" altLang="ko-KR" sz="11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B735E6-9243-4A82-9D94-FEB0ED615A23}"/>
              </a:ext>
            </a:extLst>
          </p:cNvPr>
          <p:cNvSpPr/>
          <p:nvPr/>
        </p:nvSpPr>
        <p:spPr>
          <a:xfrm>
            <a:off x="531445" y="3993691"/>
            <a:ext cx="98937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/>
              <a:t>현 적용 상태</a:t>
            </a:r>
            <a:endParaRPr lang="en-US" altLang="ko-KR" sz="1100" dirty="0"/>
          </a:p>
        </p:txBody>
      </p:sp>
      <p:graphicFrame>
        <p:nvGraphicFramePr>
          <p:cNvPr id="2" name="개체 1">
            <a:extLst>
              <a:ext uri="{FF2B5EF4-FFF2-40B4-BE49-F238E27FC236}">
                <a16:creationId xmlns:a16="http://schemas.microsoft.com/office/drawing/2014/main" id="{9D382326-E662-4B07-86DD-37DAFE0A09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5391126"/>
              </p:ext>
            </p:extLst>
          </p:nvPr>
        </p:nvGraphicFramePr>
        <p:xfrm>
          <a:off x="3426721" y="1333209"/>
          <a:ext cx="8128000" cy="1820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8" r:id="rId3" imgW="24380640" imgH="5472720" progId="">
                  <p:embed/>
                </p:oleObj>
              </mc:Choice>
              <mc:Fallback>
                <p:oleObj r:id="rId3" imgW="24380640" imgH="5472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26721" y="1333209"/>
                        <a:ext cx="8128000" cy="1820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0306F8F1-7FCE-4F1F-92E4-B36DA22443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6721" y="3946420"/>
            <a:ext cx="8128000" cy="171296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CFD246E-1E18-406D-ACEB-E41151CC10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445" y="1552575"/>
            <a:ext cx="2486025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065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FE0134-8CEE-4564-8E07-C08DCEF15697}"/>
              </a:ext>
            </a:extLst>
          </p:cNvPr>
          <p:cNvSpPr/>
          <p:nvPr/>
        </p:nvSpPr>
        <p:spPr>
          <a:xfrm>
            <a:off x="531446" y="1031739"/>
            <a:ext cx="1261884" cy="307777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r>
              <a:rPr lang="en-US" altLang="ko-KR" sz="1400" dirty="0"/>
              <a:t>4TBF</a:t>
            </a:r>
          </a:p>
          <a:p>
            <a:endParaRPr lang="en-US" altLang="ko-KR" sz="1400" dirty="0"/>
          </a:p>
          <a:p>
            <a:r>
              <a:rPr lang="ko-KR" altLang="en-US" sz="1400" dirty="0"/>
              <a:t>첫 시작 비주얼 </a:t>
            </a:r>
            <a:r>
              <a:rPr lang="en-US" altLang="ko-KR" sz="1400" dirty="0"/>
              <a:t>BG</a:t>
            </a:r>
            <a:r>
              <a:rPr lang="ko-KR" altLang="en-US" sz="1400" dirty="0"/>
              <a:t>를 동영상으로 </a:t>
            </a:r>
            <a:r>
              <a:rPr lang="ko-KR" altLang="en-US" sz="1400" dirty="0" err="1"/>
              <a:t>해주실</a:t>
            </a:r>
            <a:r>
              <a:rPr lang="ko-KR" altLang="en-US" sz="1400" dirty="0"/>
              <a:t> 수 있을까요</a:t>
            </a:r>
            <a:r>
              <a:rPr lang="en-US" altLang="ko-KR" sz="1400" dirty="0"/>
              <a:t>?</a:t>
            </a:r>
          </a:p>
          <a:p>
            <a:r>
              <a:rPr lang="ko-KR" altLang="en-US" sz="1400" dirty="0"/>
              <a:t>드라이브 경로의 </a:t>
            </a:r>
            <a:r>
              <a:rPr lang="en-US" altLang="ko-KR" sz="1400" dirty="0"/>
              <a:t>4tbf_video.mp4</a:t>
            </a:r>
            <a:r>
              <a:rPr lang="ko-KR" altLang="en-US" sz="1400" dirty="0"/>
              <a:t>입니다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나머지 </a:t>
            </a:r>
            <a:r>
              <a:rPr lang="ko-KR" altLang="en-US" sz="1400" dirty="0" err="1"/>
              <a:t>머티리얼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vsl</a:t>
            </a:r>
            <a:r>
              <a:rPr lang="en-US" altLang="ko-KR" sz="1400" dirty="0"/>
              <a:t>, k-ventures</a:t>
            </a:r>
            <a:r>
              <a:rPr lang="ko-KR" altLang="en-US" sz="1400" dirty="0"/>
              <a:t>는 </a:t>
            </a:r>
            <a:endParaRPr lang="en-US" altLang="ko-KR" sz="1400" dirty="0"/>
          </a:p>
          <a:p>
            <a:r>
              <a:rPr lang="ko-KR" altLang="en-US" sz="1400" dirty="0" err="1"/>
              <a:t>코오롱모빌리티와</a:t>
            </a:r>
            <a:r>
              <a:rPr lang="ko-KR" altLang="en-US" sz="1400" dirty="0"/>
              <a:t> 마찬가지로 이미지로 </a:t>
            </a:r>
            <a:r>
              <a:rPr lang="ko-KR" altLang="en-US" sz="1400" dirty="0" err="1"/>
              <a:t>올려주시면</a:t>
            </a:r>
            <a:r>
              <a:rPr lang="ko-KR" altLang="en-US" sz="1400" dirty="0"/>
              <a:t> 됩니다</a:t>
            </a:r>
            <a:r>
              <a:rPr lang="en-US" altLang="ko-KR" sz="1400" dirty="0"/>
              <a:t>~</a:t>
            </a:r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1759FD7-46A7-409F-B1FE-CD17C3CD8BA1}"/>
              </a:ext>
            </a:extLst>
          </p:cNvPr>
          <p:cNvSpPr/>
          <p:nvPr/>
        </p:nvSpPr>
        <p:spPr>
          <a:xfrm>
            <a:off x="531446" y="479132"/>
            <a:ext cx="1377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Works view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FE75B6A-027E-4F94-9D62-09874119E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8996" y="0"/>
            <a:ext cx="2440379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E75F173-8E32-4E80-B546-54C46FCB423A}"/>
              </a:ext>
            </a:extLst>
          </p:cNvPr>
          <p:cNvSpPr/>
          <p:nvPr/>
        </p:nvSpPr>
        <p:spPr>
          <a:xfrm>
            <a:off x="8571352" y="681841"/>
            <a:ext cx="1888264" cy="941686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488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FE0134-8CEE-4564-8E07-C08DCEF15697}"/>
              </a:ext>
            </a:extLst>
          </p:cNvPr>
          <p:cNvSpPr/>
          <p:nvPr/>
        </p:nvSpPr>
        <p:spPr>
          <a:xfrm>
            <a:off x="5465058" y="4509217"/>
            <a:ext cx="1261884" cy="307777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ko-KR" altLang="en-US" sz="3200" dirty="0" err="1"/>
              <a:t>고생하셨습니당</a:t>
            </a:r>
            <a:r>
              <a:rPr lang="ko-KR" altLang="en-US" sz="3200" dirty="0"/>
              <a:t> </a:t>
            </a:r>
            <a:r>
              <a:rPr lang="en-US" altLang="ko-KR" sz="3200" dirty="0"/>
              <a:t>+_+</a:t>
            </a:r>
          </a:p>
        </p:txBody>
      </p:sp>
      <p:sp>
        <p:nvSpPr>
          <p:cNvPr id="2" name="AutoShape 6" descr="관련 이미지">
            <a:extLst>
              <a:ext uri="{FF2B5EF4-FFF2-40B4-BE49-F238E27FC236}">
                <a16:creationId xmlns:a16="http://schemas.microsoft.com/office/drawing/2014/main" id="{122222B7-E6B5-49A9-869B-30F3BBFAA65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7418" name="Picture 10" descr="관련 이미지">
            <a:extLst>
              <a:ext uri="{FF2B5EF4-FFF2-40B4-BE49-F238E27FC236}">
                <a16:creationId xmlns:a16="http://schemas.microsoft.com/office/drawing/2014/main" id="{EF058FE4-653F-4FFA-AFF3-FF547CA80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0538" y="1722194"/>
            <a:ext cx="3590925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4012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159</Words>
  <Application>Microsoft Office PowerPoint</Application>
  <PresentationFormat>와이드스크린</PresentationFormat>
  <Paragraphs>45</Paragraphs>
  <Slides>9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이용환</dc:creator>
  <cp:lastModifiedBy>won nahyeon</cp:lastModifiedBy>
  <cp:revision>27</cp:revision>
  <dcterms:created xsi:type="dcterms:W3CDTF">2019-11-04T02:19:14Z</dcterms:created>
  <dcterms:modified xsi:type="dcterms:W3CDTF">2020-01-11T04:49:40Z</dcterms:modified>
</cp:coreProperties>
</file>

<file path=docProps/thumbnail.jpeg>
</file>